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64" r:id="rId5"/>
    <p:sldId id="288" r:id="rId6"/>
    <p:sldId id="279" r:id="rId7"/>
    <p:sldId id="263" r:id="rId8"/>
    <p:sldId id="278" r:id="rId9"/>
    <p:sldId id="260" r:id="rId10"/>
    <p:sldId id="270" r:id="rId11"/>
    <p:sldId id="262" r:id="rId12"/>
    <p:sldId id="271" r:id="rId13"/>
    <p:sldId id="258" r:id="rId14"/>
    <p:sldId id="268" r:id="rId15"/>
    <p:sldId id="272" r:id="rId16"/>
    <p:sldId id="289" r:id="rId17"/>
    <p:sldId id="290" r:id="rId18"/>
    <p:sldId id="273" r:id="rId19"/>
    <p:sldId id="274" r:id="rId20"/>
    <p:sldId id="275" r:id="rId21"/>
    <p:sldId id="280" r:id="rId22"/>
    <p:sldId id="281" r:id="rId23"/>
    <p:sldId id="269" r:id="rId24"/>
    <p:sldId id="283" r:id="rId25"/>
    <p:sldId id="284" r:id="rId26"/>
    <p:sldId id="276" r:id="rId27"/>
    <p:sldId id="282" r:id="rId28"/>
    <p:sldId id="285" r:id="rId29"/>
    <p:sldId id="277" r:id="rId30"/>
    <p:sldId id="286" r:id="rId31"/>
    <p:sldId id="287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59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12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7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21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47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60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2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15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87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2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5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F244-4616-4457-926C-D3968B8CB976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98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Herpeten</a:t>
            </a:r>
            <a:r>
              <a:rPr lang="nl-NL" dirty="0" smtClean="0"/>
              <a:t> en ongewervelden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Voeren en Verzorgen</a:t>
            </a:r>
          </a:p>
          <a:p>
            <a:r>
              <a:rPr lang="nl-NL" dirty="0" smtClean="0"/>
              <a:t>Blok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Tokeh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44212"/>
            <a:ext cx="9753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Groene leguaan</a:t>
            </a:r>
          </a:p>
        </p:txBody>
      </p:sp>
      <p:pic>
        <p:nvPicPr>
          <p:cNvPr id="135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04903" y="2207623"/>
            <a:ext cx="6140654" cy="3958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5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Groene Wateragame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2" y="1876969"/>
            <a:ext cx="5846717" cy="43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727885" y="618565"/>
            <a:ext cx="10363201" cy="15368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Baardagame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6" y="1915340"/>
            <a:ext cx="7602583" cy="42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560" y="274637"/>
            <a:ext cx="10972800" cy="1143200"/>
          </a:xfrm>
        </p:spPr>
        <p:txBody>
          <a:bodyPr/>
          <a:lstStyle/>
          <a:p>
            <a:r>
              <a:rPr lang="en-US" dirty="0" err="1" smtClean="0"/>
              <a:t>Blauwtongskink</a:t>
            </a:r>
            <a:endParaRPr lang="en-US" dirty="0"/>
          </a:p>
        </p:txBody>
      </p:sp>
      <p:sp>
        <p:nvSpPr>
          <p:cNvPr id="3" name="AutoShape 2" descr="https://upload.wikimedia.org/wikipedia/commons/4/41/Garden_skin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5" y="1829532"/>
            <a:ext cx="5560402" cy="4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Doornstaartagame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90" y="2208688"/>
            <a:ext cx="5240020" cy="3812115"/>
          </a:xfrm>
        </p:spPr>
      </p:pic>
    </p:spTree>
    <p:extLst>
      <p:ext uri="{BB962C8B-B14F-4D97-AF65-F5344CB8AC3E}">
        <p14:creationId xmlns:p14="http://schemas.microsoft.com/office/powerpoint/2010/main" val="42671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Steppevaraan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94" y="1690688"/>
            <a:ext cx="6750325" cy="45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Muskusschildpad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2" y="1895125"/>
            <a:ext cx="6353556" cy="4107475"/>
          </a:xfrm>
        </p:spPr>
      </p:pic>
    </p:spTree>
    <p:extLst>
      <p:ext uri="{BB962C8B-B14F-4D97-AF65-F5344CB8AC3E}">
        <p14:creationId xmlns:p14="http://schemas.microsoft.com/office/powerpoint/2010/main" val="24648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Geelwangschildpad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77" y="2416418"/>
            <a:ext cx="6192715" cy="32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Griekse Landschildpad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690688"/>
            <a:ext cx="571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 constrictor</a:t>
            </a:r>
          </a:p>
        </p:txBody>
      </p:sp>
      <p:pic>
        <p:nvPicPr>
          <p:cNvPr id="132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252651" y="2063930"/>
            <a:ext cx="5925482" cy="4187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0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Russische vierteenschildpad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7" y="1690688"/>
            <a:ext cx="5679831" cy="44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Koraalteenboomkikker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670" y="2098703"/>
            <a:ext cx="3100659" cy="41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Reuzenpad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6" y="1861732"/>
            <a:ext cx="6703277" cy="44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r>
              <a:rPr lang="en-US" dirty="0" err="1" smtClean="0"/>
              <a:t>Koreaanse</a:t>
            </a:r>
            <a:r>
              <a:rPr lang="en-US" dirty="0" smtClean="0"/>
              <a:t> </a:t>
            </a:r>
            <a:r>
              <a:rPr lang="en-US" dirty="0" err="1" smtClean="0"/>
              <a:t>vuurbuikpad</a:t>
            </a:r>
            <a:endParaRPr lang="en-US" dirty="0"/>
          </a:p>
        </p:txBody>
      </p:sp>
      <p:pic>
        <p:nvPicPr>
          <p:cNvPr id="142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96342" y="1881052"/>
            <a:ext cx="5826353" cy="429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Axolotl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24" y="2019300"/>
            <a:ext cx="6211765" cy="34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Tijgersalamander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03" y="1871834"/>
            <a:ext cx="5822794" cy="43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387985"/>
            <a:ext cx="10515600" cy="1325563"/>
          </a:xfrm>
        </p:spPr>
        <p:txBody>
          <a:bodyPr/>
          <a:lstStyle/>
          <a:p>
            <a:r>
              <a:rPr lang="nl-NL" dirty="0" smtClean="0"/>
              <a:t>Mexicaanse roodknievogelspin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69" y="2103121"/>
            <a:ext cx="4178062" cy="41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" y="502285"/>
            <a:ext cx="10515600" cy="1325563"/>
          </a:xfrm>
        </p:spPr>
        <p:txBody>
          <a:bodyPr/>
          <a:lstStyle/>
          <a:p>
            <a:r>
              <a:rPr lang="nl-NL" dirty="0" smtClean="0"/>
              <a:t>Afrikaanse Reuzenmiljoenpoot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25" y="2205769"/>
            <a:ext cx="5506549" cy="36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Keizerschorpioen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93" y="1898406"/>
            <a:ext cx="4288814" cy="40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Wandelend blad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92" y="1863235"/>
            <a:ext cx="6078415" cy="41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509769"/>
            <a:ext cx="10972800" cy="1143200"/>
          </a:xfrm>
        </p:spPr>
        <p:txBody>
          <a:bodyPr/>
          <a:lstStyle/>
          <a:p>
            <a:r>
              <a:rPr lang="en-US" dirty="0"/>
              <a:t>Rode rattenslang</a:t>
            </a:r>
          </a:p>
        </p:txBody>
      </p:sp>
      <p:pic>
        <p:nvPicPr>
          <p:cNvPr id="16386" name="Picture 2" descr="http://www.diertotaal.nl/webroot/files/Reptielen/s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07" y="2129246"/>
            <a:ext cx="6093853" cy="40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Rode garnaal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93" y="2036150"/>
            <a:ext cx="5177204" cy="38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Rode krab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847" y="1887049"/>
            <a:ext cx="6088306" cy="39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22663" y="470580"/>
            <a:ext cx="10972800" cy="1143200"/>
          </a:xfrm>
        </p:spPr>
        <p:txBody>
          <a:bodyPr/>
          <a:lstStyle/>
          <a:p>
            <a:r>
              <a:rPr lang="en-US" dirty="0"/>
              <a:t>Melkslang</a:t>
            </a:r>
          </a:p>
        </p:txBody>
      </p:sp>
      <p:pic>
        <p:nvPicPr>
          <p:cNvPr id="14340" name="Picture 4" descr="http://www.aquaworld-crete.com/mexican_milk_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5" y="2104627"/>
            <a:ext cx="5480045" cy="41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Tijgerpython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67" y="2021204"/>
            <a:ext cx="3094673" cy="411856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521"/>
            <a:ext cx="5844540" cy="38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Koningspython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6" y="1906466"/>
            <a:ext cx="6863129" cy="40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r>
              <a:rPr lang="en-US" dirty="0"/>
              <a:t>Kousebandslang</a:t>
            </a:r>
          </a:p>
        </p:txBody>
      </p:sp>
      <p:pic>
        <p:nvPicPr>
          <p:cNvPr id="136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683725" y="2233748"/>
            <a:ext cx="5424620" cy="393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3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Jemen Kameleon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36" y="1900970"/>
            <a:ext cx="5468328" cy="41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idx="4294967295"/>
          </p:nvPr>
        </p:nvSpPr>
        <p:spPr>
          <a:xfrm>
            <a:off x="796835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Luipaardgekko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05" y="1867989"/>
            <a:ext cx="6867699" cy="44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94</TotalTime>
  <Words>51</Words>
  <Application>Microsoft Office PowerPoint</Application>
  <PresentationFormat>Breedbeeld</PresentationFormat>
  <Paragraphs>33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Thema1</vt:lpstr>
      <vt:lpstr>Herpeten en ongewervelden</vt:lpstr>
      <vt:lpstr>Boa constrictor</vt:lpstr>
      <vt:lpstr>Rode rattenslang</vt:lpstr>
      <vt:lpstr>Melkslang</vt:lpstr>
      <vt:lpstr>Tijgerpython</vt:lpstr>
      <vt:lpstr>Koningspython</vt:lpstr>
      <vt:lpstr>Kousebandslang</vt:lpstr>
      <vt:lpstr>Jemen Kameleon</vt:lpstr>
      <vt:lpstr>Luipaardgekko</vt:lpstr>
      <vt:lpstr>Tokeh</vt:lpstr>
      <vt:lpstr>Groene leguaan</vt:lpstr>
      <vt:lpstr>Groene Wateragame</vt:lpstr>
      <vt:lpstr>Baardagame </vt:lpstr>
      <vt:lpstr>Blauwtongskink</vt:lpstr>
      <vt:lpstr>Doornstaartagame</vt:lpstr>
      <vt:lpstr>Steppevaraan</vt:lpstr>
      <vt:lpstr>Muskusschildpad</vt:lpstr>
      <vt:lpstr>Geelwangschildpad</vt:lpstr>
      <vt:lpstr>Griekse Landschildpad</vt:lpstr>
      <vt:lpstr>Russische vierteenschildpad</vt:lpstr>
      <vt:lpstr>Koraalteenboomkikker</vt:lpstr>
      <vt:lpstr>Reuzenpad</vt:lpstr>
      <vt:lpstr>Koreaanse vuurbuikpad</vt:lpstr>
      <vt:lpstr>Axolotl</vt:lpstr>
      <vt:lpstr>Tijgersalamander</vt:lpstr>
      <vt:lpstr>Mexicaanse roodknievogelspin</vt:lpstr>
      <vt:lpstr>Afrikaanse Reuzenmiljoenpoot</vt:lpstr>
      <vt:lpstr>Keizerschorpioen</vt:lpstr>
      <vt:lpstr>Wandelend blad</vt:lpstr>
      <vt:lpstr>Rode garnaal</vt:lpstr>
      <vt:lpstr>Rode krab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Herpeten en ongewervelden</dc:title>
  <dc:creator>Weijden, Yorike van der</dc:creator>
  <cp:lastModifiedBy>Helanie Wikkerink - Aalders</cp:lastModifiedBy>
  <cp:revision>13</cp:revision>
  <dcterms:created xsi:type="dcterms:W3CDTF">2018-01-07T17:06:18Z</dcterms:created>
  <dcterms:modified xsi:type="dcterms:W3CDTF">2020-01-20T07:52:50Z</dcterms:modified>
</cp:coreProperties>
</file>